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61"/>
  </p:notesMasterIdLst>
  <p:sldIdLst>
    <p:sldId id="257" r:id="rId4"/>
    <p:sldId id="41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304" r:id="rId41"/>
    <p:sldId id="305" r:id="rId42"/>
    <p:sldId id="309" r:id="rId43"/>
    <p:sldId id="310" r:id="rId44"/>
    <p:sldId id="311" r:id="rId45"/>
    <p:sldId id="312" r:id="rId46"/>
    <p:sldId id="315" r:id="rId47"/>
    <p:sldId id="314" r:id="rId48"/>
    <p:sldId id="411" r:id="rId49"/>
    <p:sldId id="293" r:id="rId50"/>
    <p:sldId id="294" r:id="rId51"/>
    <p:sldId id="295" r:id="rId52"/>
    <p:sldId id="296" r:id="rId53"/>
    <p:sldId id="297" r:id="rId54"/>
    <p:sldId id="298" r:id="rId55"/>
    <p:sldId id="299" r:id="rId56"/>
    <p:sldId id="300" r:id="rId57"/>
    <p:sldId id="301" r:id="rId58"/>
    <p:sldId id="316" r:id="rId59"/>
    <p:sldId id="30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412"/>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411"/>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6331" autoAdjust="0"/>
  </p:normalViewPr>
  <p:slideViewPr>
    <p:cSldViewPr snapToGrid="0">
      <p:cViewPr varScale="1">
        <p:scale>
          <a:sx n="107" d="100"/>
          <a:sy n="107" d="100"/>
        </p:scale>
        <p:origin x="138" y="246"/>
      </p:cViewPr>
      <p:guideLst/>
    </p:cSldViewPr>
  </p:slideViewPr>
  <p:outlineViewPr>
    <p:cViewPr>
      <p:scale>
        <a:sx n="33" d="100"/>
        <a:sy n="33" d="100"/>
      </p:scale>
      <p:origin x="0" y="-6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35</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C3AE-7310-4C63-BD81-33E8419C16E4}" type="slidenum">
              <a:rPr lang="en-US" smtClean="0"/>
              <a:t>46</a:t>
            </a:fld>
            <a:endParaRPr lang="en-US"/>
          </a:p>
        </p:txBody>
      </p:sp>
    </p:spTree>
    <p:extLst>
      <p:ext uri="{BB962C8B-B14F-4D97-AF65-F5344CB8AC3E}">
        <p14:creationId xmlns:p14="http://schemas.microsoft.com/office/powerpoint/2010/main" val="1863954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49</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51</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14</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54</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55</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23</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25</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7.xml"/><Relationship Id="rId16"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48.svg"/><Relationship Id="rId11" Type="http://schemas.openxmlformats.org/officeDocument/2006/relationships/image" Target="../media/image53.svg"/><Relationship Id="rId5" Type="http://schemas.openxmlformats.org/officeDocument/2006/relationships/image" Target="../media/image47.png"/><Relationship Id="rId15" Type="http://schemas.openxmlformats.org/officeDocument/2006/relationships/image" Target="../media/image5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AE47BAB1-FA88-2005-CEDB-DE2AB0C19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6163" y="5542491"/>
            <a:ext cx="2135579" cy="1213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8701D-4908-395E-12AE-D4765E332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09" y="0"/>
            <a:ext cx="10725782" cy="6858000"/>
          </a:xfrm>
          <a:prstGeom prst="rect">
            <a:avLst/>
          </a:prstGeom>
        </p:spPr>
      </p:pic>
    </p:spTree>
    <p:extLst>
      <p:ext uri="{BB962C8B-B14F-4D97-AF65-F5344CB8AC3E}">
        <p14:creationId xmlns:p14="http://schemas.microsoft.com/office/powerpoint/2010/main" val="3024822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889249"/>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flipV="1">
            <a:off x="3038475"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704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flipV="1">
            <a:off x="7253287"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03599"/>
            <a:ext cx="1366836" cy="15212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2413000" y="2181273"/>
            <a:ext cx="6014019" cy="1247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Kamerik205 3" panose="020B0903030600020004" pitchFamily="34" charset="0"/>
              </a:rPr>
              <a:t>Director of Architecture</a:t>
            </a:r>
          </a:p>
          <a:p>
            <a:pPr marL="0" indent="0" algn="ctr">
              <a:buFont typeface="Arial" panose="020B0604020202020204" pitchFamily="34" charset="0"/>
              <a:buNone/>
            </a:pPr>
            <a:r>
              <a:rPr lang="en-US" sz="3200" dirty="0">
                <a:latin typeface="Kamerik205 3" panose="020B0903030600020004" pitchFamily="34" charset="0"/>
              </a:rPr>
              <a:t>Louisville, KY</a:t>
            </a:r>
          </a:p>
        </p:txBody>
      </p:sp>
      <p:pic>
        <p:nvPicPr>
          <p:cNvPr id="11" name="Picture 10">
            <a:extLst>
              <a:ext uri="{FF2B5EF4-FFF2-40B4-BE49-F238E27FC236}">
                <a16:creationId xmlns:a16="http://schemas.microsoft.com/office/drawing/2014/main" id="{9CCD6067-79CE-0A55-9142-22717507A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591" y="4303514"/>
            <a:ext cx="2289053" cy="923546"/>
          </a:xfrm>
          <a:prstGeom prst="rect">
            <a:avLst/>
          </a:prstGeom>
        </p:spPr>
      </p:pic>
      <p:pic>
        <p:nvPicPr>
          <p:cNvPr id="13" name="Picture 12" descr="A picture containing food, drawing&#10;&#10;Description automatically generated">
            <a:extLst>
              <a:ext uri="{FF2B5EF4-FFF2-40B4-BE49-F238E27FC236}">
                <a16:creationId xmlns:a16="http://schemas.microsoft.com/office/drawing/2014/main" id="{5887FB62-D4E6-4C39-848E-4020F53CEB56}"/>
              </a:ext>
            </a:extLst>
          </p:cNvPr>
          <p:cNvPicPr>
            <a:picLocks noChangeAspect="1"/>
          </p:cNvPicPr>
          <p:nvPr/>
        </p:nvPicPr>
        <p:blipFill>
          <a:blip r:embed="rId4"/>
          <a:stretch>
            <a:fillRect/>
          </a:stretch>
        </p:blipFill>
        <p:spPr>
          <a:xfrm>
            <a:off x="278362" y="2618642"/>
            <a:ext cx="2253304" cy="1620716"/>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77BAD89-4F52-8036-3CFC-77EAB8C8D85D}"/>
              </a:ext>
            </a:extLst>
          </p:cNvPr>
          <p:cNvSpPr/>
          <p:nvPr/>
        </p:nvSpPr>
        <p:spPr>
          <a:xfrm>
            <a:off x="42335" y="990600"/>
            <a:ext cx="12086895" cy="482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9BB89-87FA-1374-94F9-31D94C954045}"/>
              </a:ext>
            </a:extLst>
          </p:cNvPr>
          <p:cNvSpPr>
            <a:spLocks noGrp="1"/>
          </p:cNvSpPr>
          <p:nvPr>
            <p:ph type="title"/>
          </p:nvPr>
        </p:nvSpPr>
        <p:spPr/>
        <p:txBody>
          <a:bodyPr>
            <a:normAutofit fontScale="90000"/>
          </a:bodyPr>
          <a:lstStyle/>
          <a:p>
            <a:r>
              <a:rPr lang="en-US" dirty="0"/>
              <a:t>Drone Telemetry</a:t>
            </a:r>
          </a:p>
        </p:txBody>
      </p:sp>
      <p:pic>
        <p:nvPicPr>
          <p:cNvPr id="4" name="Picture 3">
            <a:extLst>
              <a:ext uri="{FF2B5EF4-FFF2-40B4-BE49-F238E27FC236}">
                <a16:creationId xmlns:a16="http://schemas.microsoft.com/office/drawing/2014/main" id="{860AA06D-0704-A373-40F4-F5A21512FB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104" y="2846463"/>
            <a:ext cx="1954007" cy="1074166"/>
          </a:xfrm>
          <a:prstGeom prst="rect">
            <a:avLst/>
          </a:prstGeom>
        </p:spPr>
      </p:pic>
      <p:pic>
        <p:nvPicPr>
          <p:cNvPr id="24" name="Picture 23">
            <a:extLst>
              <a:ext uri="{FF2B5EF4-FFF2-40B4-BE49-F238E27FC236}">
                <a16:creationId xmlns:a16="http://schemas.microsoft.com/office/drawing/2014/main" id="{4544FFC9-86AD-C1DF-BCAF-A238F5DDE0A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2127" y="4354447"/>
            <a:ext cx="1067145" cy="1118790"/>
          </a:xfrm>
          <a:prstGeom prst="rect">
            <a:avLst/>
          </a:prstGeom>
        </p:spPr>
      </p:pic>
      <p:grpSp>
        <p:nvGrpSpPr>
          <p:cNvPr id="43" name="Group 42">
            <a:extLst>
              <a:ext uri="{FF2B5EF4-FFF2-40B4-BE49-F238E27FC236}">
                <a16:creationId xmlns:a16="http://schemas.microsoft.com/office/drawing/2014/main" id="{D2CF1CF3-562A-FCF7-B321-3816F34CEC1C}"/>
              </a:ext>
            </a:extLst>
          </p:cNvPr>
          <p:cNvGrpSpPr/>
          <p:nvPr/>
        </p:nvGrpSpPr>
        <p:grpSpPr>
          <a:xfrm>
            <a:off x="2111393" y="2933681"/>
            <a:ext cx="1661975" cy="1131055"/>
            <a:chOff x="2111393" y="2933681"/>
            <a:chExt cx="1661975" cy="1131055"/>
          </a:xfrm>
        </p:grpSpPr>
        <p:grpSp>
          <p:nvGrpSpPr>
            <p:cNvPr id="5" name="Group 4">
              <a:extLst>
                <a:ext uri="{FF2B5EF4-FFF2-40B4-BE49-F238E27FC236}">
                  <a16:creationId xmlns:a16="http://schemas.microsoft.com/office/drawing/2014/main" id="{C301234C-4AE7-E671-8D64-643ECADD7B97}"/>
                </a:ext>
              </a:extLst>
            </p:cNvPr>
            <p:cNvGrpSpPr/>
            <p:nvPr/>
          </p:nvGrpSpPr>
          <p:grpSpPr>
            <a:xfrm>
              <a:off x="2461006" y="2933681"/>
              <a:ext cx="1312362" cy="1131055"/>
              <a:chOff x="5562163" y="1337245"/>
              <a:chExt cx="899587" cy="731498"/>
            </a:xfrm>
          </p:grpSpPr>
          <p:pic>
            <p:nvPicPr>
              <p:cNvPr id="6" name="Graphic 5">
                <a:extLst>
                  <a:ext uri="{FF2B5EF4-FFF2-40B4-BE49-F238E27FC236}">
                    <a16:creationId xmlns:a16="http://schemas.microsoft.com/office/drawing/2014/main" id="{7B99D3C7-7090-001B-75FE-0FA3391975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252" y="1337245"/>
                <a:ext cx="731498" cy="731498"/>
              </a:xfrm>
              <a:prstGeom prst="rect">
                <a:avLst/>
              </a:prstGeom>
            </p:spPr>
          </p:pic>
          <p:pic>
            <p:nvPicPr>
              <p:cNvPr id="7" name="Picture 6">
                <a:extLst>
                  <a:ext uri="{FF2B5EF4-FFF2-40B4-BE49-F238E27FC236}">
                    <a16:creationId xmlns:a16="http://schemas.microsoft.com/office/drawing/2014/main" id="{E897B139-A36E-A72D-21A7-531723AF2A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25" name="Arrow: Right 24">
              <a:extLst>
                <a:ext uri="{FF2B5EF4-FFF2-40B4-BE49-F238E27FC236}">
                  <a16:creationId xmlns:a16="http://schemas.microsoft.com/office/drawing/2014/main" id="{0E3D0AEB-E538-12D0-6329-154DE42AF79E}"/>
                </a:ext>
              </a:extLst>
            </p:cNvPr>
            <p:cNvSpPr/>
            <p:nvPr/>
          </p:nvSpPr>
          <p:spPr>
            <a:xfrm>
              <a:off x="2111393" y="33835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08A178C-DF7E-575E-56FF-0B73F6DBA2F6}"/>
              </a:ext>
            </a:extLst>
          </p:cNvPr>
          <p:cNvGrpSpPr/>
          <p:nvPr/>
        </p:nvGrpSpPr>
        <p:grpSpPr>
          <a:xfrm>
            <a:off x="5425847" y="2881893"/>
            <a:ext cx="1654356" cy="1131055"/>
            <a:chOff x="5425847" y="2881893"/>
            <a:chExt cx="1654356" cy="1131055"/>
          </a:xfrm>
        </p:grpSpPr>
        <p:grpSp>
          <p:nvGrpSpPr>
            <p:cNvPr id="11" name="Group 10">
              <a:extLst>
                <a:ext uri="{FF2B5EF4-FFF2-40B4-BE49-F238E27FC236}">
                  <a16:creationId xmlns:a16="http://schemas.microsoft.com/office/drawing/2014/main" id="{2084E6CD-46EE-F513-71E1-734B100AF60F}"/>
                </a:ext>
              </a:extLst>
            </p:cNvPr>
            <p:cNvGrpSpPr/>
            <p:nvPr/>
          </p:nvGrpSpPr>
          <p:grpSpPr>
            <a:xfrm>
              <a:off x="5903721" y="2881893"/>
              <a:ext cx="1176482" cy="1131055"/>
              <a:chOff x="5243834" y="1453551"/>
              <a:chExt cx="1176482" cy="1131055"/>
            </a:xfrm>
          </p:grpSpPr>
          <p:pic>
            <p:nvPicPr>
              <p:cNvPr id="9" name="Graphic 8">
                <a:extLst>
                  <a:ext uri="{FF2B5EF4-FFF2-40B4-BE49-F238E27FC236}">
                    <a16:creationId xmlns:a16="http://schemas.microsoft.com/office/drawing/2014/main" id="{57B585B2-6543-84CB-05D1-1CA00DD703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171" y="1453551"/>
                <a:ext cx="1067145" cy="1131055"/>
              </a:xfrm>
              <a:prstGeom prst="rect">
                <a:avLst/>
              </a:prstGeom>
            </p:spPr>
          </p:pic>
          <p:pic>
            <p:nvPicPr>
              <p:cNvPr id="10" name="Picture 9">
                <a:extLst>
                  <a:ext uri="{FF2B5EF4-FFF2-40B4-BE49-F238E27FC236}">
                    <a16:creationId xmlns:a16="http://schemas.microsoft.com/office/drawing/2014/main" id="{50795731-F9AE-9481-AE47-CC397715AF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243834" y="2309045"/>
                <a:ext cx="218672" cy="218672"/>
              </a:xfrm>
              <a:prstGeom prst="rect">
                <a:avLst/>
              </a:prstGeom>
            </p:spPr>
          </p:pic>
        </p:grpSp>
        <p:sp>
          <p:nvSpPr>
            <p:cNvPr id="27" name="Arrow: Right 26">
              <a:extLst>
                <a:ext uri="{FF2B5EF4-FFF2-40B4-BE49-F238E27FC236}">
                  <a16:creationId xmlns:a16="http://schemas.microsoft.com/office/drawing/2014/main" id="{C05F4790-EDF6-C169-25AB-3EFE05FCA666}"/>
                </a:ext>
              </a:extLst>
            </p:cNvPr>
            <p:cNvSpPr/>
            <p:nvPr/>
          </p:nvSpPr>
          <p:spPr>
            <a:xfrm>
              <a:off x="5425847" y="3335182"/>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A7C62C5-9981-FC9C-CF4B-6ADD06C94D1E}"/>
              </a:ext>
            </a:extLst>
          </p:cNvPr>
          <p:cNvGrpSpPr/>
          <p:nvPr/>
        </p:nvGrpSpPr>
        <p:grpSpPr>
          <a:xfrm>
            <a:off x="7185443" y="2923247"/>
            <a:ext cx="1627084" cy="1071425"/>
            <a:chOff x="7185443" y="2923247"/>
            <a:chExt cx="1627084" cy="1071425"/>
          </a:xfrm>
        </p:grpSpPr>
        <p:pic>
          <p:nvPicPr>
            <p:cNvPr id="15" name="Graphic 14">
              <a:extLst>
                <a:ext uri="{FF2B5EF4-FFF2-40B4-BE49-F238E27FC236}">
                  <a16:creationId xmlns:a16="http://schemas.microsoft.com/office/drawing/2014/main" id="{03EA5E45-33C7-244A-3E42-2E64BF0EEE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41102" y="2923247"/>
              <a:ext cx="1071425" cy="1071425"/>
            </a:xfrm>
            <a:prstGeom prst="rect">
              <a:avLst/>
            </a:prstGeom>
          </p:spPr>
        </p:pic>
        <p:sp>
          <p:nvSpPr>
            <p:cNvPr id="28" name="Arrow: Right 27">
              <a:extLst>
                <a:ext uri="{FF2B5EF4-FFF2-40B4-BE49-F238E27FC236}">
                  <a16:creationId xmlns:a16="http://schemas.microsoft.com/office/drawing/2014/main" id="{46A6FD44-2EB0-FC77-5CBD-162D66A93CF7}"/>
                </a:ext>
              </a:extLst>
            </p:cNvPr>
            <p:cNvSpPr/>
            <p:nvPr/>
          </p:nvSpPr>
          <p:spPr>
            <a:xfrm>
              <a:off x="7185443" y="333040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DE75DC2D-0113-E6C1-7F4B-9EF483F74CA9}"/>
              </a:ext>
            </a:extLst>
          </p:cNvPr>
          <p:cNvGrpSpPr/>
          <p:nvPr/>
        </p:nvGrpSpPr>
        <p:grpSpPr>
          <a:xfrm>
            <a:off x="7620633" y="3984135"/>
            <a:ext cx="1312362" cy="1544941"/>
            <a:chOff x="7620633" y="3984135"/>
            <a:chExt cx="1312362" cy="1544941"/>
          </a:xfrm>
        </p:grpSpPr>
        <p:grpSp>
          <p:nvGrpSpPr>
            <p:cNvPr id="20" name="Group 19">
              <a:extLst>
                <a:ext uri="{FF2B5EF4-FFF2-40B4-BE49-F238E27FC236}">
                  <a16:creationId xmlns:a16="http://schemas.microsoft.com/office/drawing/2014/main" id="{8528DC43-8286-BB79-C4EA-85CD32E21864}"/>
                </a:ext>
              </a:extLst>
            </p:cNvPr>
            <p:cNvGrpSpPr/>
            <p:nvPr/>
          </p:nvGrpSpPr>
          <p:grpSpPr>
            <a:xfrm>
              <a:off x="7620633" y="4398021"/>
              <a:ext cx="1312362" cy="1131055"/>
              <a:chOff x="5562163" y="1337245"/>
              <a:chExt cx="899587" cy="731498"/>
            </a:xfrm>
          </p:grpSpPr>
          <p:pic>
            <p:nvPicPr>
              <p:cNvPr id="21" name="Graphic 20">
                <a:extLst>
                  <a:ext uri="{FF2B5EF4-FFF2-40B4-BE49-F238E27FC236}">
                    <a16:creationId xmlns:a16="http://schemas.microsoft.com/office/drawing/2014/main" id="{259AA5C5-7154-B774-C902-456708BE80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252" y="1337245"/>
                <a:ext cx="731498" cy="731498"/>
              </a:xfrm>
              <a:prstGeom prst="rect">
                <a:avLst/>
              </a:prstGeom>
            </p:spPr>
          </p:pic>
          <p:pic>
            <p:nvPicPr>
              <p:cNvPr id="22" name="Picture 21">
                <a:extLst>
                  <a:ext uri="{FF2B5EF4-FFF2-40B4-BE49-F238E27FC236}">
                    <a16:creationId xmlns:a16="http://schemas.microsoft.com/office/drawing/2014/main" id="{DF1ECE11-76FE-E866-3772-AF95B2BAC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163" y="1890527"/>
                <a:ext cx="336177" cy="141424"/>
              </a:xfrm>
              <a:prstGeom prst="rect">
                <a:avLst/>
              </a:prstGeom>
            </p:spPr>
          </p:pic>
        </p:grpSp>
        <p:sp>
          <p:nvSpPr>
            <p:cNvPr id="32" name="Arrow: Right 31">
              <a:extLst>
                <a:ext uri="{FF2B5EF4-FFF2-40B4-BE49-F238E27FC236}">
                  <a16:creationId xmlns:a16="http://schemas.microsoft.com/office/drawing/2014/main" id="{A13CAF1D-9735-E476-9E84-B483164C21D8}"/>
                </a:ext>
              </a:extLst>
            </p:cNvPr>
            <p:cNvSpPr/>
            <p:nvPr/>
          </p:nvSpPr>
          <p:spPr>
            <a:xfrm rot="16200000">
              <a:off x="8100152" y="4086439"/>
              <a:ext cx="413886" cy="209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3" name="Arrow: Right 32">
            <a:extLst>
              <a:ext uri="{FF2B5EF4-FFF2-40B4-BE49-F238E27FC236}">
                <a16:creationId xmlns:a16="http://schemas.microsoft.com/office/drawing/2014/main" id="{1B820645-3B45-A9E1-E703-5D401A519485}"/>
              </a:ext>
            </a:extLst>
          </p:cNvPr>
          <p:cNvSpPr/>
          <p:nvPr/>
        </p:nvSpPr>
        <p:spPr>
          <a:xfrm>
            <a:off x="2387621" y="4835622"/>
            <a:ext cx="5233012" cy="18221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D577807-6B2E-EF48-194D-0A5F1680750D}"/>
              </a:ext>
            </a:extLst>
          </p:cNvPr>
          <p:cNvGrpSpPr/>
          <p:nvPr/>
        </p:nvGrpSpPr>
        <p:grpSpPr>
          <a:xfrm>
            <a:off x="6040950" y="1328924"/>
            <a:ext cx="1067145" cy="1513020"/>
            <a:chOff x="6040950" y="1328924"/>
            <a:chExt cx="1067145" cy="1513020"/>
          </a:xfrm>
        </p:grpSpPr>
        <p:pic>
          <p:nvPicPr>
            <p:cNvPr id="13" name="Graphic 12">
              <a:extLst>
                <a:ext uri="{FF2B5EF4-FFF2-40B4-BE49-F238E27FC236}">
                  <a16:creationId xmlns:a16="http://schemas.microsoft.com/office/drawing/2014/main" id="{9B28B64F-9FD2-A182-7122-940A18A92C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40950" y="1328924"/>
              <a:ext cx="1067145" cy="1067145"/>
            </a:xfrm>
            <a:prstGeom prst="rect">
              <a:avLst/>
            </a:prstGeom>
          </p:spPr>
        </p:pic>
        <p:sp>
          <p:nvSpPr>
            <p:cNvPr id="35" name="Arrow: Right 34">
              <a:extLst>
                <a:ext uri="{FF2B5EF4-FFF2-40B4-BE49-F238E27FC236}">
                  <a16:creationId xmlns:a16="http://schemas.microsoft.com/office/drawing/2014/main" id="{4A874A44-45ED-39B5-60FD-41D3E10C61FB}"/>
                </a:ext>
              </a:extLst>
            </p:cNvPr>
            <p:cNvSpPr/>
            <p:nvPr/>
          </p:nvSpPr>
          <p:spPr>
            <a:xfrm rot="16200000">
              <a:off x="6339687" y="2513731"/>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0B3A6B1-875D-281A-D434-4E556B91ED05}"/>
              </a:ext>
            </a:extLst>
          </p:cNvPr>
          <p:cNvGrpSpPr/>
          <p:nvPr/>
        </p:nvGrpSpPr>
        <p:grpSpPr>
          <a:xfrm>
            <a:off x="3887368" y="3040712"/>
            <a:ext cx="1464791" cy="886559"/>
            <a:chOff x="3887368" y="3040712"/>
            <a:chExt cx="1464791" cy="886559"/>
          </a:xfrm>
        </p:grpSpPr>
        <p:sp>
          <p:nvSpPr>
            <p:cNvPr id="26" name="Arrow: Right 25">
              <a:extLst>
                <a:ext uri="{FF2B5EF4-FFF2-40B4-BE49-F238E27FC236}">
                  <a16:creationId xmlns:a16="http://schemas.microsoft.com/office/drawing/2014/main" id="{B70EE201-B3BA-0753-7EF5-10C819FE18D2}"/>
                </a:ext>
              </a:extLst>
            </p:cNvPr>
            <p:cNvSpPr/>
            <p:nvPr/>
          </p:nvSpPr>
          <p:spPr>
            <a:xfrm>
              <a:off x="3887368" y="3371046"/>
              <a:ext cx="413886" cy="242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9">
              <a:extLst>
                <a:ext uri="{FF2B5EF4-FFF2-40B4-BE49-F238E27FC236}">
                  <a16:creationId xmlns:a16="http://schemas.microsoft.com/office/drawing/2014/main" id="{0B1A5CA5-4A1D-2557-373F-C8F47DF713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465600" y="3040712"/>
              <a:ext cx="886559" cy="886559"/>
            </a:xfrm>
            <a:prstGeom prst="rect">
              <a:avLst/>
            </a:prstGeom>
          </p:spPr>
        </p:pic>
      </p:grpSp>
      <p:grpSp>
        <p:nvGrpSpPr>
          <p:cNvPr id="46" name="Group 45">
            <a:extLst>
              <a:ext uri="{FF2B5EF4-FFF2-40B4-BE49-F238E27FC236}">
                <a16:creationId xmlns:a16="http://schemas.microsoft.com/office/drawing/2014/main" id="{77F7C9E5-B8D3-9E50-5C63-8A2B08456E4D}"/>
              </a:ext>
            </a:extLst>
          </p:cNvPr>
          <p:cNvGrpSpPr/>
          <p:nvPr/>
        </p:nvGrpSpPr>
        <p:grpSpPr>
          <a:xfrm>
            <a:off x="10515000" y="2824675"/>
            <a:ext cx="1571895" cy="1117741"/>
            <a:chOff x="10515000" y="2824675"/>
            <a:chExt cx="1571895" cy="1117741"/>
          </a:xfrm>
        </p:grpSpPr>
        <p:pic>
          <p:nvPicPr>
            <p:cNvPr id="30" name="Graphic 29">
              <a:extLst>
                <a:ext uri="{FF2B5EF4-FFF2-40B4-BE49-F238E27FC236}">
                  <a16:creationId xmlns:a16="http://schemas.microsoft.com/office/drawing/2014/main" id="{527CD21D-1B54-142B-3BB8-12A36B3D777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69154" y="2824675"/>
              <a:ext cx="1117741" cy="1117741"/>
            </a:xfrm>
            <a:prstGeom prst="rect">
              <a:avLst/>
            </a:prstGeom>
          </p:spPr>
        </p:pic>
        <p:sp>
          <p:nvSpPr>
            <p:cNvPr id="37" name="Arrow: Right 36">
              <a:extLst>
                <a:ext uri="{FF2B5EF4-FFF2-40B4-BE49-F238E27FC236}">
                  <a16:creationId xmlns:a16="http://schemas.microsoft.com/office/drawing/2014/main" id="{F308FF41-BE7B-698D-8C42-83420C044A75}"/>
                </a:ext>
              </a:extLst>
            </p:cNvPr>
            <p:cNvSpPr/>
            <p:nvPr/>
          </p:nvSpPr>
          <p:spPr>
            <a:xfrm>
              <a:off x="10515000"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1C2D3BD-2C0C-D7BC-EADE-0967517B6ACB}"/>
              </a:ext>
            </a:extLst>
          </p:cNvPr>
          <p:cNvGrpSpPr/>
          <p:nvPr/>
        </p:nvGrpSpPr>
        <p:grpSpPr>
          <a:xfrm>
            <a:off x="8881287" y="2881893"/>
            <a:ext cx="1566821" cy="1131055"/>
            <a:chOff x="8881287" y="2881893"/>
            <a:chExt cx="1566821" cy="1131055"/>
          </a:xfrm>
        </p:grpSpPr>
        <p:grpSp>
          <p:nvGrpSpPr>
            <p:cNvPr id="19" name="Group 18">
              <a:extLst>
                <a:ext uri="{FF2B5EF4-FFF2-40B4-BE49-F238E27FC236}">
                  <a16:creationId xmlns:a16="http://schemas.microsoft.com/office/drawing/2014/main" id="{FB831C39-989D-90F8-68F7-9FCA71CB4D2D}"/>
                </a:ext>
              </a:extLst>
            </p:cNvPr>
            <p:cNvGrpSpPr/>
            <p:nvPr/>
          </p:nvGrpSpPr>
          <p:grpSpPr>
            <a:xfrm>
              <a:off x="9337640" y="2881893"/>
              <a:ext cx="1110468" cy="1131055"/>
              <a:chOff x="9664930" y="2513420"/>
              <a:chExt cx="1110468" cy="1131055"/>
            </a:xfrm>
          </p:grpSpPr>
          <p:pic>
            <p:nvPicPr>
              <p:cNvPr id="17" name="Graphic 16">
                <a:extLst>
                  <a:ext uri="{FF2B5EF4-FFF2-40B4-BE49-F238E27FC236}">
                    <a16:creationId xmlns:a16="http://schemas.microsoft.com/office/drawing/2014/main" id="{77803CFE-44B6-D318-FF70-5E71577F8E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8253" y="2513420"/>
                <a:ext cx="1067145" cy="1131055"/>
              </a:xfrm>
              <a:prstGeom prst="rect">
                <a:avLst/>
              </a:prstGeom>
            </p:spPr>
          </p:pic>
          <p:pic>
            <p:nvPicPr>
              <p:cNvPr id="18" name="Picture 9">
                <a:extLst>
                  <a:ext uri="{FF2B5EF4-FFF2-40B4-BE49-F238E27FC236}">
                    <a16:creationId xmlns:a16="http://schemas.microsoft.com/office/drawing/2014/main" id="{29C259C2-B739-13A9-1B29-4C900C82380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664930" y="3368914"/>
                <a:ext cx="86643" cy="218672"/>
              </a:xfrm>
              <a:prstGeom prst="rect">
                <a:avLst/>
              </a:prstGeom>
            </p:spPr>
          </p:pic>
        </p:grpSp>
        <p:sp>
          <p:nvSpPr>
            <p:cNvPr id="39" name="Arrow: Right 38">
              <a:extLst>
                <a:ext uri="{FF2B5EF4-FFF2-40B4-BE49-F238E27FC236}">
                  <a16:creationId xmlns:a16="http://schemas.microsoft.com/office/drawing/2014/main" id="{BFF32FC2-709F-0D99-DD08-AC5BC61D86C6}"/>
                </a:ext>
              </a:extLst>
            </p:cNvPr>
            <p:cNvSpPr/>
            <p:nvPr/>
          </p:nvSpPr>
          <p:spPr>
            <a:xfrm>
              <a:off x="8881287" y="3345321"/>
              <a:ext cx="413886" cy="2014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89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77" name="Group 76">
            <a:extLst>
              <a:ext uri="{FF2B5EF4-FFF2-40B4-BE49-F238E27FC236}">
                <a16:creationId xmlns:a16="http://schemas.microsoft.com/office/drawing/2014/main" id="{DD50693B-E8DD-9892-DF0A-9521B3B86B0D}"/>
              </a:ext>
            </a:extLst>
          </p:cNvPr>
          <p:cNvGrpSpPr/>
          <p:nvPr/>
        </p:nvGrpSpPr>
        <p:grpSpPr>
          <a:xfrm>
            <a:off x="278363" y="1516675"/>
            <a:ext cx="11714711" cy="4610508"/>
            <a:chOff x="278363" y="1516675"/>
            <a:chExt cx="11714711" cy="4610508"/>
          </a:xfrm>
        </p:grpSpPr>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90258"/>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00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up)">
                                      <p:cBhvr>
                                        <p:cTn id="24" dur="500"/>
                                        <p:tgtEl>
                                          <p:spTgt spid="36"/>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right)">
                                      <p:cBhvr>
                                        <p:cTn id="28" dur="500"/>
                                        <p:tgtEl>
                                          <p:spTgt spid="40"/>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up)">
                                      <p:cBhvr>
                                        <p:cTn id="36" dur="500"/>
                                        <p:tgtEl>
                                          <p:spTgt spid="46"/>
                                        </p:tgtEl>
                                      </p:cBhvr>
                                    </p:animEffect>
                                  </p:childTnLst>
                                </p:cTn>
                              </p:par>
                            </p:childTnLst>
                          </p:cTn>
                        </p:par>
                        <p:par>
                          <p:cTn id="37" fill="hold">
                            <p:stCondLst>
                              <p:cond delay="3500"/>
                            </p:stCondLst>
                            <p:childTnLst>
                              <p:par>
                                <p:cTn id="38" presetID="22" presetClass="entr" presetSubtype="2"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right)">
                                      <p:cBhvr>
                                        <p:cTn id="40" dur="500"/>
                                        <p:tgtEl>
                                          <p:spTgt spid="50"/>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4500"/>
                            </p:stCondLst>
                            <p:childTnLst>
                              <p:par>
                                <p:cTn id="46" presetID="22" presetClass="entr" presetSubtype="1"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up)">
                                      <p:cBhvr>
                                        <p:cTn id="48" dur="500"/>
                                        <p:tgtEl>
                                          <p:spTgt spid="56"/>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right)">
                                      <p:cBhvr>
                                        <p:cTn id="52" dur="500"/>
                                        <p:tgtEl>
                                          <p:spTgt spid="60"/>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childTnLst>
                          </p:cTn>
                        </p:par>
                        <p:par>
                          <p:cTn id="57" fill="hold">
                            <p:stCondLst>
                              <p:cond delay="6000"/>
                            </p:stCondLst>
                            <p:childTnLst>
                              <p:par>
                                <p:cTn id="58" presetID="22" presetClass="entr" presetSubtype="1"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up)">
                                      <p:cBhvr>
                                        <p:cTn id="60" dur="500"/>
                                        <p:tgtEl>
                                          <p:spTgt spid="63"/>
                                        </p:tgtEl>
                                      </p:cBhvr>
                                    </p:animEffect>
                                  </p:childTnLst>
                                </p:cTn>
                              </p:par>
                            </p:childTnLst>
                          </p:cTn>
                        </p:par>
                        <p:par>
                          <p:cTn id="61" fill="hold">
                            <p:stCondLst>
                              <p:cond delay="6500"/>
                            </p:stCondLst>
                            <p:childTnLst>
                              <p:par>
                                <p:cTn id="62" presetID="22" presetClass="entr" presetSubtype="2" fill="hold"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ipe(right)">
                                      <p:cBhvr>
                                        <p:cTn id="64" dur="500"/>
                                        <p:tgtEl>
                                          <p:spTgt spid="67"/>
                                        </p:tgtEl>
                                      </p:cBhvr>
                                    </p:animEffect>
                                  </p:childTnLst>
                                </p:cTn>
                              </p:par>
                            </p:childTnLst>
                          </p:cTn>
                        </p:par>
                        <p:par>
                          <p:cTn id="65" fill="hold">
                            <p:stCondLst>
                              <p:cond delay="7000"/>
                            </p:stCondLst>
                            <p:childTnLst>
                              <p:par>
                                <p:cTn id="66" presetID="22" presetClass="entr" presetSubtype="2" fill="hold" nodeType="after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wipe(right)">
                                      <p:cBhvr>
                                        <p:cTn id="68" dur="500"/>
                                        <p:tgtEl>
                                          <p:spTgt spid="70"/>
                                        </p:tgtEl>
                                      </p:cBhvr>
                                    </p:animEffect>
                                  </p:childTnLst>
                                </p:cTn>
                              </p:par>
                            </p:childTnLst>
                          </p:cTn>
                        </p:par>
                        <p:par>
                          <p:cTn id="69" fill="hold">
                            <p:stCondLst>
                              <p:cond delay="7500"/>
                            </p:stCondLst>
                            <p:childTnLst>
                              <p:par>
                                <p:cTn id="70" presetID="22" presetClass="entr" presetSubtype="2" fill="hold"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right)">
                                      <p:cBhvr>
                                        <p:cTn id="7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2775</TotalTime>
  <Words>2714</Words>
  <Application>Microsoft Office PowerPoint</Application>
  <PresentationFormat>Widescreen</PresentationFormat>
  <Paragraphs>595</Paragraphs>
  <Slides>57</Slides>
  <Notes>21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57</vt:i4>
      </vt:variant>
    </vt:vector>
  </HeadingPairs>
  <TitlesOfParts>
    <vt:vector size="65" baseType="lpstr">
      <vt:lpstr>Arial</vt:lpstr>
      <vt:lpstr>Calibri</vt:lpstr>
      <vt:lpstr>Calibri Light</vt:lpstr>
      <vt:lpstr>Kamerik205 3</vt:lpstr>
      <vt:lpstr>Kamerik205 8</vt:lpstr>
      <vt:lpstr>Office Theme</vt:lpstr>
      <vt:lpstr>Title</vt:lpstr>
      <vt:lpstr>Custom Design</vt:lpstr>
      <vt:lpstr>PowerPoint Presentation</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Drone Telemetry</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19</cp:revision>
  <dcterms:created xsi:type="dcterms:W3CDTF">2022-04-06T02:02:06Z</dcterms:created>
  <dcterms:modified xsi:type="dcterms:W3CDTF">2022-11-07T18:52:04Z</dcterms:modified>
</cp:coreProperties>
</file>